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handoutMasterIdLst>
    <p:handoutMasterId r:id="rId6"/>
  </p:handoutMasterIdLst>
  <p:sldIdLst>
    <p:sldId id="302" r:id="rId2"/>
    <p:sldId id="303" r:id="rId3"/>
    <p:sldId id="304" r:id="rId4"/>
    <p:sldId id="258" r:id="rId5"/>
  </p:sldIdLst>
  <p:sldSz cx="9144000" cy="5143500" type="screen16x9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DCF17A-AB20-4986-9C75-97DE05191DDE}" v="1" dt="2022-10-24T12:07:20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101" autoAdjust="0"/>
  </p:normalViewPr>
  <p:slideViewPr>
    <p:cSldViewPr snapToGrid="0">
      <p:cViewPr varScale="1">
        <p:scale>
          <a:sx n="144" d="100"/>
          <a:sy n="144" d="100"/>
        </p:scale>
        <p:origin x="636" y="114"/>
      </p:cViewPr>
      <p:guideLst>
        <p:guide pos="2880"/>
        <p:guide orient="horz" pos="162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181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el Savatier" userId="d05025b2-e0a3-431f-b0ce-77acc5a0a4a5" providerId="ADAL" clId="{49DCF17A-AB20-4986-9C75-97DE05191DDE}"/>
    <pc:docChg chg="undo custSel addSld modSld">
      <pc:chgData name="Samuel Savatier" userId="d05025b2-e0a3-431f-b0ce-77acc5a0a4a5" providerId="ADAL" clId="{49DCF17A-AB20-4986-9C75-97DE05191DDE}" dt="2022-10-24T14:42:37.184" v="495" actId="115"/>
      <pc:docMkLst>
        <pc:docMk/>
      </pc:docMkLst>
      <pc:sldChg chg="modSp mod">
        <pc:chgData name="Samuel Savatier" userId="d05025b2-e0a3-431f-b0ce-77acc5a0a4a5" providerId="ADAL" clId="{49DCF17A-AB20-4986-9C75-97DE05191DDE}" dt="2022-10-24T14:42:37.184" v="495" actId="115"/>
        <pc:sldMkLst>
          <pc:docMk/>
          <pc:sldMk cId="1043933225" sldId="300"/>
        </pc:sldMkLst>
        <pc:spChg chg="mod">
          <ac:chgData name="Samuel Savatier" userId="d05025b2-e0a3-431f-b0ce-77acc5a0a4a5" providerId="ADAL" clId="{49DCF17A-AB20-4986-9C75-97DE05191DDE}" dt="2022-10-24T14:33:08.203" v="494" actId="20577"/>
          <ac:spMkLst>
            <pc:docMk/>
            <pc:sldMk cId="1043933225" sldId="300"/>
            <ac:spMk id="7" creationId="{77994032-2DAC-BAB5-F187-21BDAC01B4FD}"/>
          </ac:spMkLst>
        </pc:spChg>
        <pc:spChg chg="mod">
          <ac:chgData name="Samuel Savatier" userId="d05025b2-e0a3-431f-b0ce-77acc5a0a4a5" providerId="ADAL" clId="{49DCF17A-AB20-4986-9C75-97DE05191DDE}" dt="2022-10-24T14:42:37.184" v="495" actId="115"/>
          <ac:spMkLst>
            <pc:docMk/>
            <pc:sldMk cId="1043933225" sldId="300"/>
            <ac:spMk id="14" creationId="{D63B1373-2342-4AB8-9536-BEF55A9CD5B8}"/>
          </ac:spMkLst>
        </pc:spChg>
      </pc:sldChg>
      <pc:sldChg chg="addSp delSp modSp add mod">
        <pc:chgData name="Samuel Savatier" userId="d05025b2-e0a3-431f-b0ce-77acc5a0a4a5" providerId="ADAL" clId="{49DCF17A-AB20-4986-9C75-97DE05191DDE}" dt="2022-10-24T13:36:27.494" v="298" actId="20577"/>
        <pc:sldMkLst>
          <pc:docMk/>
          <pc:sldMk cId="3418794179" sldId="301"/>
        </pc:sldMkLst>
        <pc:spChg chg="mod">
          <ac:chgData name="Samuel Savatier" userId="d05025b2-e0a3-431f-b0ce-77acc5a0a4a5" providerId="ADAL" clId="{49DCF17A-AB20-4986-9C75-97DE05191DDE}" dt="2022-10-24T12:07:33.495" v="9" actId="20577"/>
          <ac:spMkLst>
            <pc:docMk/>
            <pc:sldMk cId="3418794179" sldId="301"/>
            <ac:spMk id="4" creationId="{DBECC7D0-8887-4D41-86A0-48727D0623F5}"/>
          </ac:spMkLst>
        </pc:spChg>
        <pc:spChg chg="del">
          <ac:chgData name="Samuel Savatier" userId="d05025b2-e0a3-431f-b0ce-77acc5a0a4a5" providerId="ADAL" clId="{49DCF17A-AB20-4986-9C75-97DE05191DDE}" dt="2022-10-24T12:07:39.485" v="10" actId="478"/>
          <ac:spMkLst>
            <pc:docMk/>
            <pc:sldMk cId="3418794179" sldId="301"/>
            <ac:spMk id="7" creationId="{77994032-2DAC-BAB5-F187-21BDAC01B4FD}"/>
          </ac:spMkLst>
        </pc:spChg>
        <pc:spChg chg="mod">
          <ac:chgData name="Samuel Savatier" userId="d05025b2-e0a3-431f-b0ce-77acc5a0a4a5" providerId="ADAL" clId="{49DCF17A-AB20-4986-9C75-97DE05191DDE}" dt="2022-10-24T13:36:27.494" v="298" actId="20577"/>
          <ac:spMkLst>
            <pc:docMk/>
            <pc:sldMk cId="3418794179" sldId="301"/>
            <ac:spMk id="14" creationId="{D63B1373-2342-4AB8-9536-BEF55A9CD5B8}"/>
          </ac:spMkLst>
        </pc:spChg>
        <pc:picChg chg="add mod">
          <ac:chgData name="Samuel Savatier" userId="d05025b2-e0a3-431f-b0ce-77acc5a0a4a5" providerId="ADAL" clId="{49DCF17A-AB20-4986-9C75-97DE05191DDE}" dt="2022-10-24T12:34:42.316" v="80" actId="1076"/>
          <ac:picMkLst>
            <pc:docMk/>
            <pc:sldMk cId="3418794179" sldId="301"/>
            <ac:picMk id="6" creationId="{56381CC7-1338-A4A6-E0ED-2A688383E80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79B5492-DD1A-5196-99A5-1223A5F28F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5C4FEC1-60AB-D5B5-A2F0-D4F7F65CE6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C49C1-2E9B-4837-8C60-17EC82EA9C35}" type="datetimeFigureOut">
              <a:rPr lang="fr-FR" smtClean="0"/>
              <a:t>15/09/2024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BC67DF-D18A-AB07-BE4E-A1DF57C343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C7385CE-9757-9FB1-1979-000016BCDB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5E448-6805-454E-AE72-57B913F56D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644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platzhalter 7"/>
          <p:cNvSpPr>
            <a:spLocks noGrp="1"/>
          </p:cNvSpPr>
          <p:nvPr>
            <p:ph type="title"/>
          </p:nvPr>
        </p:nvSpPr>
        <p:spPr>
          <a:xfrm>
            <a:off x="323849" y="1095375"/>
            <a:ext cx="8496301" cy="18014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323850" y="2895786"/>
            <a:ext cx="8496300" cy="1800564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400" spc="0">
                <a:solidFill>
                  <a:schemeClr val="accent3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2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16238" y="4695986"/>
            <a:ext cx="5903912" cy="360040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ct val="150000"/>
              </a:lnSpc>
              <a:spcBef>
                <a:spcPts val="0"/>
              </a:spcBef>
              <a:buFontTx/>
              <a:buNone/>
              <a:defRPr sz="1100" spc="0" baseline="0">
                <a:solidFill>
                  <a:schemeClr val="accent2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 err="1"/>
              <a:t>Créateur</a:t>
            </a:r>
            <a:r>
              <a:rPr lang="en-US" noProof="0" dirty="0"/>
              <a:t> du document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4695986"/>
            <a:ext cx="2447949" cy="36004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50000"/>
              </a:lnSpc>
              <a:spcBef>
                <a:spcPts val="0"/>
              </a:spcBef>
              <a:buFontTx/>
              <a:buNone/>
              <a:defRPr sz="1100" spc="0" baseline="0">
                <a:solidFill>
                  <a:schemeClr val="accent2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Version // Date</a:t>
            </a:r>
          </a:p>
        </p:txBody>
      </p:sp>
    </p:spTree>
    <p:extLst>
      <p:ext uri="{BB962C8B-B14F-4D97-AF65-F5344CB8AC3E}">
        <p14:creationId xmlns:p14="http://schemas.microsoft.com/office/powerpoint/2010/main" val="1274011913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2+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quarter" idx="15"/>
          </p:nvPr>
        </p:nvSpPr>
        <p:spPr>
          <a:xfrm>
            <a:off x="323528" y="2967794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quarter" idx="16"/>
          </p:nvPr>
        </p:nvSpPr>
        <p:spPr>
          <a:xfrm>
            <a:off x="4643437" y="1095586"/>
            <a:ext cx="4177035" cy="3600000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93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643438" y="1095375"/>
            <a:ext cx="4176914" cy="3600611"/>
          </a:xfrm>
          <a:prstGeom prst="rect">
            <a:avLst/>
          </a:prstGeom>
          <a:noFill/>
          <a:ln w="127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200" b="1" noProof="0" dirty="0">
                <a:solidFill>
                  <a:schemeClr val="bg1"/>
                </a:solidFill>
              </a:rPr>
              <a:t>THANK YOU</a:t>
            </a:r>
          </a:p>
          <a:p>
            <a:pPr algn="l">
              <a:lnSpc>
                <a:spcPct val="100000"/>
              </a:lnSpc>
            </a:pPr>
            <a:r>
              <a:rPr lang="en-US" sz="2800" b="1" noProof="0" dirty="0">
                <a:solidFill>
                  <a:schemeClr val="bg1"/>
                </a:solidFill>
              </a:rPr>
              <a:t>for your attention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0352" y="-20538"/>
            <a:ext cx="1080000" cy="76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127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850" y="1095375"/>
            <a:ext cx="8496542" cy="3600611"/>
          </a:xfrm>
          <a:prstGeom prst="rect">
            <a:avLst/>
          </a:prstGeom>
          <a:noFill/>
          <a:ln w="127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dirty="0">
                <a:solidFill>
                  <a:schemeClr val="accent2"/>
                </a:solidFill>
              </a:rPr>
              <a:t>Merci</a:t>
            </a:r>
            <a:endParaRPr lang="de-DE" sz="4400" b="1" dirty="0">
              <a:solidFill>
                <a:schemeClr val="accent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100767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Per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508104" y="1239602"/>
            <a:ext cx="3312288" cy="331184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</a:pPr>
            <a:endParaRPr lang="de-DE" sz="1100" dirty="0" err="1">
              <a:solidFill>
                <a:schemeClr val="accent2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652328" y="2031730"/>
            <a:ext cx="2304000" cy="360000"/>
          </a:xfrm>
          <a:prstGeom prst="rect">
            <a:avLst/>
          </a:prstGeom>
          <a:noFill/>
          <a:ln w="381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tabLst>
                <a:tab pos="446088" algn="l"/>
              </a:tabLst>
            </a:pPr>
            <a:r>
              <a:rPr lang="en-US" sz="1100" noProof="0" dirty="0">
                <a:solidFill>
                  <a:schemeClr val="accent2"/>
                </a:solidFill>
              </a:rPr>
              <a:t>Phone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616324" y="1671690"/>
            <a:ext cx="2340052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100" b="1" spc="0">
                <a:solidFill>
                  <a:schemeClr val="accent2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Function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084376" y="2031690"/>
            <a:ext cx="1872000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100" b="0" spc="0" baseline="0">
                <a:solidFill>
                  <a:schemeClr val="accent2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Phone Number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084376" y="2283718"/>
            <a:ext cx="1872000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100" b="0" spc="0">
                <a:solidFill>
                  <a:schemeClr val="accent2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E-Mail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5652536" y="2895786"/>
            <a:ext cx="2304000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100" b="1" spc="0" baseline="0">
                <a:solidFill>
                  <a:schemeClr val="accent2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Company</a:t>
            </a: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5652536" y="3183858"/>
            <a:ext cx="2304000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100" b="0" spc="0">
                <a:solidFill>
                  <a:schemeClr val="accent2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Address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616324" y="1383618"/>
            <a:ext cx="2340052" cy="36000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50000"/>
              </a:lnSpc>
              <a:buNone/>
              <a:defRPr sz="1400" b="1" spc="0">
                <a:solidFill>
                  <a:schemeClr val="accent3"/>
                </a:solidFill>
              </a:defRPr>
            </a:lvl1pPr>
            <a:lvl2pPr marL="36576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2pPr>
            <a:lvl3pPr marL="6400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3pPr>
            <a:lvl4pPr marL="91440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4pPr>
            <a:lvl5pPr marL="1097280" indent="0">
              <a:lnSpc>
                <a:spcPct val="100000"/>
              </a:lnSpc>
              <a:buNone/>
              <a:defRPr sz="1400" b="1" spc="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 dirty="0"/>
              <a:t>Name</a:t>
            </a:r>
          </a:p>
        </p:txBody>
      </p:sp>
      <p:sp>
        <p:nvSpPr>
          <p:cNvPr id="18" name="Rechteck 17"/>
          <p:cNvSpPr/>
          <p:nvPr/>
        </p:nvSpPr>
        <p:spPr>
          <a:xfrm>
            <a:off x="5652328" y="2283718"/>
            <a:ext cx="2304000" cy="360000"/>
          </a:xfrm>
          <a:prstGeom prst="rect">
            <a:avLst/>
          </a:prstGeom>
          <a:noFill/>
          <a:ln w="381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tabLst>
                <a:tab pos="446088" algn="l"/>
              </a:tabLst>
            </a:pPr>
            <a:r>
              <a:rPr lang="en-US" sz="1100" noProof="0" dirty="0">
                <a:solidFill>
                  <a:schemeClr val="accent2"/>
                </a:solidFill>
              </a:rPr>
              <a:t>Mail</a:t>
            </a:r>
          </a:p>
        </p:txBody>
      </p:sp>
      <p:sp>
        <p:nvSpPr>
          <p:cNvPr id="19" name="Rechteck 18"/>
          <p:cNvSpPr/>
          <p:nvPr/>
        </p:nvSpPr>
        <p:spPr>
          <a:xfrm>
            <a:off x="5652328" y="2535786"/>
            <a:ext cx="2304000" cy="360000"/>
          </a:xfrm>
          <a:prstGeom prst="rect">
            <a:avLst/>
          </a:prstGeom>
          <a:noFill/>
          <a:ln w="381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tabLst>
                <a:tab pos="446088" algn="l"/>
              </a:tabLst>
            </a:pPr>
            <a:r>
              <a:rPr lang="en-US" sz="1100" noProof="0" dirty="0">
                <a:solidFill>
                  <a:schemeClr val="accent2"/>
                </a:solidFill>
              </a:rPr>
              <a:t>Web</a:t>
            </a:r>
          </a:p>
        </p:txBody>
      </p:sp>
      <p:sp>
        <p:nvSpPr>
          <p:cNvPr id="20" name="Rechteck 19"/>
          <p:cNvSpPr/>
          <p:nvPr/>
        </p:nvSpPr>
        <p:spPr>
          <a:xfrm>
            <a:off x="323528" y="123478"/>
            <a:ext cx="6769422" cy="360000"/>
          </a:xfrm>
          <a:prstGeom prst="rect">
            <a:avLst/>
          </a:prstGeom>
          <a:noFill/>
          <a:ln w="127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noProof="0" dirty="0">
                <a:solidFill>
                  <a:schemeClr val="accent2"/>
                </a:solidFill>
              </a:rPr>
              <a:t>Your personal contac</a:t>
            </a:r>
            <a:r>
              <a:rPr lang="en-US" sz="1800" b="1" baseline="0" noProof="0" dirty="0">
                <a:solidFill>
                  <a:schemeClr val="accent2"/>
                </a:solidFill>
              </a:rPr>
              <a:t>t</a:t>
            </a:r>
            <a:endParaRPr lang="en-US" sz="1800" b="1" noProof="0" dirty="0">
              <a:solidFill>
                <a:schemeClr val="accent2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6084376" y="2535746"/>
            <a:ext cx="1871678" cy="360000"/>
          </a:xfrm>
          <a:prstGeom prst="rect">
            <a:avLst/>
          </a:prstGeom>
          <a:noFill/>
          <a:ln w="3810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tabLst>
                <a:tab pos="446088" algn="l"/>
              </a:tabLst>
            </a:pPr>
            <a:r>
              <a:rPr lang="en-US" sz="1100" noProof="0" dirty="0">
                <a:solidFill>
                  <a:schemeClr val="accent2"/>
                </a:solidFill>
              </a:rPr>
              <a:t>www.</a:t>
            </a:r>
          </a:p>
        </p:txBody>
      </p:sp>
      <p:sp>
        <p:nvSpPr>
          <p:cNvPr id="2" name="Rechteck 1"/>
          <p:cNvSpPr/>
          <p:nvPr/>
        </p:nvSpPr>
        <p:spPr>
          <a:xfrm>
            <a:off x="3779342" y="1239778"/>
            <a:ext cx="1583754" cy="1584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100" noProof="0" dirty="0">
              <a:solidFill>
                <a:schemeClr val="accent2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2051720" y="1239602"/>
            <a:ext cx="1583754" cy="1584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100" noProof="0" dirty="0">
              <a:solidFill>
                <a:schemeClr val="accent2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323528" y="1239778"/>
            <a:ext cx="1583754" cy="1584000"/>
          </a:xfrm>
          <a:prstGeom prst="rect">
            <a:avLst/>
          </a:prstGeom>
          <a:solidFill>
            <a:schemeClr val="accent3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400" b="1" noProof="0" dirty="0">
              <a:solidFill>
                <a:schemeClr val="bg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3770027" y="2967618"/>
            <a:ext cx="1583754" cy="1584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100" noProof="0" dirty="0">
              <a:solidFill>
                <a:schemeClr val="accent2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2042405" y="2967442"/>
            <a:ext cx="1583754" cy="1584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100" noProof="0" dirty="0">
              <a:solidFill>
                <a:schemeClr val="accent2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314213" y="2967618"/>
            <a:ext cx="1583754" cy="1584000"/>
          </a:xfrm>
          <a:prstGeom prst="rect">
            <a:avLst/>
          </a:prstGeom>
          <a:solidFill>
            <a:schemeClr val="bg2"/>
          </a:solidFill>
          <a:ln w="12700" cap="sq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endParaRPr lang="en-US" sz="1100" noProof="0" dirty="0">
              <a:solidFill>
                <a:schemeClr val="accent2"/>
              </a:solidFill>
            </a:endParaRPr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88282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white 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platzhalter 7"/>
          <p:cNvSpPr>
            <a:spLocks noGrp="1"/>
          </p:cNvSpPr>
          <p:nvPr>
            <p:ph type="title"/>
          </p:nvPr>
        </p:nvSpPr>
        <p:spPr>
          <a:xfrm>
            <a:off x="2916239" y="1095375"/>
            <a:ext cx="5903912" cy="18014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2916239" y="2895786"/>
            <a:ext cx="5903911" cy="1800564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400" spc="0">
                <a:solidFill>
                  <a:schemeClr val="accent3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fr-FR" noProof="0"/>
              <a:t>Cliquez pour modifier les styles du texte du masque</a:t>
            </a:r>
          </a:p>
        </p:txBody>
      </p:sp>
      <p:sp>
        <p:nvSpPr>
          <p:cNvPr id="22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43439" y="4695986"/>
            <a:ext cx="4176712" cy="360040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ct val="150000"/>
              </a:lnSpc>
              <a:spcBef>
                <a:spcPts val="0"/>
              </a:spcBef>
              <a:buFontTx/>
              <a:buNone/>
              <a:defRPr sz="1100" spc="0" baseline="0">
                <a:solidFill>
                  <a:schemeClr val="accent2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Creator (Function) // Company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15816" y="4695986"/>
            <a:ext cx="1584747" cy="36004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50000"/>
              </a:lnSpc>
              <a:spcBef>
                <a:spcPts val="0"/>
              </a:spcBef>
              <a:buFontTx/>
              <a:buNone/>
              <a:defRPr sz="1100" spc="0" baseline="0">
                <a:solidFill>
                  <a:schemeClr val="accent2"/>
                </a:solidFill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Version // Date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63B25C6-0687-19F8-FF47-4EA52E60E4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750"/>
            <a:ext cx="1381760" cy="61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42461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1" name="Textplatzhalt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323849" y="1095586"/>
            <a:ext cx="8496543" cy="3600450"/>
          </a:xfrm>
          <a:prstGeom prst="rect">
            <a:avLst/>
          </a:prstGeom>
          <a:noFill/>
        </p:spPr>
        <p:txBody>
          <a:bodyPr/>
          <a:lstStyle>
            <a:lvl1pPr marL="265113" indent="-265113">
              <a:lnSpc>
                <a:spcPct val="10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  <a:tabLst>
                <a:tab pos="357188" algn="l"/>
                <a:tab pos="808038" algn="l"/>
                <a:tab pos="1074738" algn="l"/>
                <a:tab pos="1431925" algn="l"/>
                <a:tab pos="1616075" algn="l"/>
                <a:tab pos="1790700" algn="l"/>
                <a:tab pos="2155825" algn="l"/>
                <a:tab pos="2514600" algn="l"/>
              </a:tabLst>
              <a:defRPr sz="1800" b="1" spc="0" baseline="0">
                <a:solidFill>
                  <a:schemeClr val="accent2"/>
                </a:solidFill>
              </a:defRPr>
            </a:lvl1pPr>
            <a:lvl2pPr marL="265113" indent="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+mj-lt"/>
              <a:buNone/>
              <a:tabLst>
                <a:tab pos="447675" algn="l"/>
                <a:tab pos="808038" algn="l"/>
                <a:tab pos="1074738" algn="l"/>
                <a:tab pos="1431925" algn="l"/>
                <a:tab pos="1616075" algn="l"/>
                <a:tab pos="1790700" algn="l"/>
                <a:tab pos="2155825" algn="l"/>
                <a:tab pos="2514600" algn="l"/>
              </a:tabLst>
              <a:defRPr sz="1400" spc="0" baseline="0">
                <a:solidFill>
                  <a:schemeClr val="accent2"/>
                </a:solidFill>
              </a:defRPr>
            </a:lvl2pPr>
            <a:lvl3pPr marL="447675" indent="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+mj-lt"/>
              <a:buNone/>
              <a:tabLst>
                <a:tab pos="447675" algn="l"/>
                <a:tab pos="719138" algn="l"/>
                <a:tab pos="808038" algn="l"/>
                <a:tab pos="1074738" algn="l"/>
                <a:tab pos="1431925" algn="l"/>
                <a:tab pos="1616075" algn="l"/>
                <a:tab pos="1790700" algn="l"/>
                <a:tab pos="2155825" algn="l"/>
                <a:tab pos="2514600" algn="l"/>
              </a:tabLst>
              <a:defRPr sz="1400" spc="0">
                <a:solidFill>
                  <a:schemeClr val="accent2"/>
                </a:solidFill>
              </a:defRPr>
            </a:lvl3pPr>
            <a:lvl4pPr>
              <a:defRPr sz="1400" spc="0"/>
            </a:lvl4pPr>
            <a:lvl5pPr>
              <a:defRPr sz="1400" spc="0"/>
            </a:lvl5pPr>
          </a:lstStyle>
          <a:p>
            <a:pPr lvl="0"/>
            <a:r>
              <a:rPr lang="en-US" noProof="0" dirty="0"/>
              <a:t>Enter table of contents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</p:spTree>
    <p:extLst>
      <p:ext uri="{BB962C8B-B14F-4D97-AF65-F5344CB8AC3E}">
        <p14:creationId xmlns:p14="http://schemas.microsoft.com/office/powerpoint/2010/main" val="227224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</p:spTree>
    <p:extLst>
      <p:ext uri="{BB962C8B-B14F-4D97-AF65-F5344CB8AC3E}">
        <p14:creationId xmlns:p14="http://schemas.microsoft.com/office/powerpoint/2010/main" val="265017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1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8496000" cy="3600000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5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2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4177035" cy="3600000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quarter" idx="15"/>
          </p:nvPr>
        </p:nvSpPr>
        <p:spPr>
          <a:xfrm>
            <a:off x="4643437" y="1095586"/>
            <a:ext cx="4177035" cy="3600000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2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1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8496888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4" name="Content Placeholder 3"/>
          <p:cNvSpPr>
            <a:spLocks noGrp="1"/>
          </p:cNvSpPr>
          <p:nvPr>
            <p:ph sz="quarter" idx="15"/>
          </p:nvPr>
        </p:nvSpPr>
        <p:spPr>
          <a:xfrm>
            <a:off x="323528" y="2967794"/>
            <a:ext cx="8496888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9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2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20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1" name="Content Placeholder 3"/>
          <p:cNvSpPr>
            <a:spLocks noGrp="1"/>
          </p:cNvSpPr>
          <p:nvPr>
            <p:ph sz="quarter" idx="15"/>
          </p:nvPr>
        </p:nvSpPr>
        <p:spPr>
          <a:xfrm>
            <a:off x="323528" y="2967794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2" name="Content Placeholder 3"/>
          <p:cNvSpPr>
            <a:spLocks noGrp="1"/>
          </p:cNvSpPr>
          <p:nvPr>
            <p:ph sz="quarter" idx="16"/>
          </p:nvPr>
        </p:nvSpPr>
        <p:spPr>
          <a:xfrm>
            <a:off x="4643437" y="1095586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3" name="Content Placeholder 3"/>
          <p:cNvSpPr>
            <a:spLocks noGrp="1"/>
          </p:cNvSpPr>
          <p:nvPr>
            <p:ph sz="quarter" idx="17"/>
          </p:nvPr>
        </p:nvSpPr>
        <p:spPr>
          <a:xfrm>
            <a:off x="4643437" y="2967394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45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1+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528" y="4695986"/>
            <a:ext cx="7633022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150000"/>
              </a:lnSpc>
              <a:defRPr sz="1100" i="0">
                <a:solidFill>
                  <a:schemeClr val="accent2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1013" y="4695986"/>
            <a:ext cx="719403" cy="36000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b"/>
          <a:lstStyle>
            <a:lvl1pPr algn="r">
              <a:lnSpc>
                <a:spcPct val="150000"/>
              </a:lnSpc>
              <a:defRPr sz="1100" b="0" i="0">
                <a:solidFill>
                  <a:schemeClr val="accent3"/>
                </a:solidFill>
              </a:defRPr>
            </a:lvl1pPr>
          </a:lstStyle>
          <a:p>
            <a:fld id="{5F1A7FCE-F8D3-4F18-9CB7-42AA736B9F1E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483558"/>
            <a:ext cx="6769100" cy="288000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100" spc="0" baseline="0">
                <a:solidFill>
                  <a:schemeClr val="accent3"/>
                </a:solidFill>
                <a:latin typeface="+mj-lt"/>
              </a:defRPr>
            </a:lvl1pPr>
            <a:lvl2pPr marL="365760" indent="0">
              <a:buFontTx/>
              <a:buNone/>
              <a:defRPr sz="1400"/>
            </a:lvl2pPr>
            <a:lvl3pPr marL="640080" indent="0">
              <a:buFontTx/>
              <a:buNone/>
              <a:defRPr sz="1400"/>
            </a:lvl3pPr>
            <a:lvl4pPr marL="914400" indent="0">
              <a:buFontTx/>
              <a:buNone/>
              <a:defRPr sz="1400"/>
            </a:lvl4pPr>
            <a:lvl5pPr marL="1097280" indent="0">
              <a:buFontTx/>
              <a:buNone/>
              <a:defRPr sz="1400"/>
            </a:lvl5pPr>
          </a:lstStyle>
          <a:p>
            <a:pPr lvl="0"/>
            <a:r>
              <a:rPr lang="en-US" noProof="0" dirty="0"/>
              <a:t>1.1	Enter subtitle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3478"/>
            <a:ext cx="6769100" cy="360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tabLst>
                <a:tab pos="266700" algn="l"/>
                <a:tab pos="358775" algn="l"/>
                <a:tab pos="541338" algn="l"/>
                <a:tab pos="715963" algn="l"/>
                <a:tab pos="1074738" algn="l"/>
                <a:tab pos="1431925" algn="l"/>
                <a:tab pos="1790700" algn="l"/>
                <a:tab pos="2155825" algn="l"/>
                <a:tab pos="2514600" algn="l"/>
                <a:tab pos="2873375" algn="l"/>
              </a:tabLst>
              <a:defRPr sz="1800" b="1" spc="0">
                <a:solidFill>
                  <a:schemeClr val="accent2"/>
                </a:solidFill>
                <a:latin typeface="+mj-lt"/>
              </a:defRPr>
            </a:lvl1pPr>
            <a:lvl2pPr marL="36576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640080" indent="0">
              <a:buFontTx/>
              <a:buNone/>
              <a:defRPr sz="1400">
                <a:solidFill>
                  <a:schemeClr val="tx1"/>
                </a:solidFill>
              </a:defRPr>
            </a:lvl3pPr>
            <a:lvl4pPr marL="914400" indent="0">
              <a:buFontTx/>
              <a:buNone/>
              <a:defRPr sz="1400">
                <a:solidFill>
                  <a:schemeClr val="tx1"/>
                </a:solidFill>
              </a:defRPr>
            </a:lvl4pPr>
            <a:lvl5pPr marL="1097280" indent="0">
              <a:buFontTx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1.	Enter title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16"/>
          </p:nvPr>
        </p:nvSpPr>
        <p:spPr>
          <a:xfrm>
            <a:off x="4643437" y="1095586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9" name="Content Placeholder 3"/>
          <p:cNvSpPr>
            <a:spLocks noGrp="1"/>
          </p:cNvSpPr>
          <p:nvPr>
            <p:ph sz="quarter" idx="17"/>
          </p:nvPr>
        </p:nvSpPr>
        <p:spPr>
          <a:xfrm>
            <a:off x="4643437" y="2967394"/>
            <a:ext cx="4177035" cy="1728177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quarter" idx="14"/>
          </p:nvPr>
        </p:nvSpPr>
        <p:spPr>
          <a:xfrm>
            <a:off x="323528" y="1095986"/>
            <a:ext cx="4177035" cy="3600000"/>
          </a:xfrm>
          <a:prstGeom prst="rect">
            <a:avLst/>
          </a:prstGeom>
        </p:spPr>
        <p:txBody>
          <a:bodyPr/>
          <a:lstStyle>
            <a:lvl1pPr marL="1778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1pPr>
            <a:lvl2pPr marL="355600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2pPr>
            <a:lvl3pPr marL="539750" indent="-18415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3pPr>
            <a:lvl4pPr marL="719138" indent="-179388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4pPr>
            <a:lvl5pPr marL="896938" indent="-17780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Calibri" panose="020F0502020204030204" pitchFamily="34" charset="0"/>
              <a:buChar char="●"/>
              <a:tabLst>
                <a:tab pos="355600" algn="l"/>
                <a:tab pos="719138" algn="l"/>
                <a:tab pos="1074738" algn="l"/>
                <a:tab pos="1436688" algn="l"/>
                <a:tab pos="1793875" algn="l"/>
                <a:tab pos="2155825" algn="l"/>
              </a:tabLst>
              <a:defRPr sz="1100" strike="noStrike" spc="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79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24DB6E0-B89F-106A-9A82-31107C210B1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308" y="195967"/>
            <a:ext cx="1381760" cy="61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7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832" r:id="rId2"/>
    <p:sldLayoutId id="2147483836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6" r:id="rId11"/>
    <p:sldLayoutId id="2147483847" r:id="rId12"/>
    <p:sldLayoutId id="2147483848" r:id="rId13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1400" b="0" kern="1200" cap="none" spc="0" baseline="0">
          <a:ln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1"/>
        </a:buClr>
        <a:buFont typeface="Wingdings 2" pitchFamily="18" charset="2"/>
        <a:buChar char=""/>
        <a:defRPr sz="18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4"/>
        </a:buClr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6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24">
          <p15:clr>
            <a:srgbClr val="000000"/>
          </p15:clr>
        </p15:guide>
        <p15:guide id="2" pos="2880">
          <p15:clr>
            <a:srgbClr val="000000"/>
          </p15:clr>
        </p15:guide>
        <p15:guide id="3" pos="2835">
          <p15:clr>
            <a:srgbClr val="A4A3A4"/>
          </p15:clr>
        </p15:guide>
        <p15:guide id="4" pos="2925">
          <p15:clr>
            <a:srgbClr val="A4A3A4"/>
          </p15:clr>
        </p15:guide>
        <p15:guide id="5" pos="5556">
          <p15:clr>
            <a:srgbClr val="000000"/>
          </p15:clr>
        </p15:guide>
        <p15:guide id="10" orient="horz" pos="690">
          <p15:clr>
            <a:srgbClr val="000000"/>
          </p15:clr>
        </p15:guide>
        <p15:guide id="11" orient="horz" pos="2958">
          <p15:clr>
            <a:srgbClr val="000000"/>
          </p15:clr>
        </p15:guide>
        <p15:guide id="12" orient="horz" pos="1779">
          <p15:clr>
            <a:srgbClr val="A4A3A4"/>
          </p15:clr>
        </p15:guide>
        <p15:guide id="13" orient="horz" pos="1869">
          <p15:clr>
            <a:srgbClr val="A4A3A4"/>
          </p15:clr>
        </p15:guide>
        <p15:guide id="14" pos="1202">
          <p15:clr>
            <a:srgbClr val="A4A3A4"/>
          </p15:clr>
        </p15:guide>
        <p15:guide id="15" pos="1292">
          <p15:clr>
            <a:srgbClr val="A4A3A4"/>
          </p15:clr>
        </p15:guide>
        <p15:guide id="16" pos="1746">
          <p15:clr>
            <a:srgbClr val="A4A3A4"/>
          </p15:clr>
        </p15:guide>
        <p15:guide id="17" pos="1837">
          <p15:clr>
            <a:srgbClr val="A4A3A4"/>
          </p15:clr>
        </p15:guide>
        <p15:guide id="18" pos="2290">
          <p15:clr>
            <a:srgbClr val="A4A3A4"/>
          </p15:clr>
        </p15:guide>
        <p15:guide id="19" pos="2381">
          <p15:clr>
            <a:srgbClr val="A4A3A4"/>
          </p15:clr>
        </p15:guide>
        <p15:guide id="20" pos="3379">
          <p15:clr>
            <a:srgbClr val="A4A3A4"/>
          </p15:clr>
        </p15:guide>
        <p15:guide id="21" pos="3470">
          <p15:clr>
            <a:srgbClr val="A4A3A4"/>
          </p15:clr>
        </p15:guide>
        <p15:guide id="22" pos="3923">
          <p15:clr>
            <a:srgbClr val="A4A3A4"/>
          </p15:clr>
        </p15:guide>
        <p15:guide id="23" pos="4014">
          <p15:clr>
            <a:srgbClr val="A4A3A4"/>
          </p15:clr>
        </p15:guide>
        <p15:guide id="24" pos="4468">
          <p15:clr>
            <a:srgbClr val="A4A3A4"/>
          </p15:clr>
        </p15:guide>
        <p15:guide id="25" pos="4558">
          <p15:clr>
            <a:srgbClr val="A4A3A4"/>
          </p15:clr>
        </p15:guide>
        <p15:guide id="26" pos="5012">
          <p15:clr>
            <a:srgbClr val="A4A3A4"/>
          </p15:clr>
        </p15:guide>
        <p15:guide id="27" pos="5103">
          <p15:clr>
            <a:srgbClr val="A4A3A4"/>
          </p15:clr>
        </p15:guide>
        <p15:guide id="28" pos="657">
          <p15:clr>
            <a:srgbClr val="A4A3A4"/>
          </p15:clr>
        </p15:guide>
        <p15:guide id="29" pos="748">
          <p15:clr>
            <a:srgbClr val="A4A3A4"/>
          </p15:clr>
        </p15:guide>
        <p15:guide id="30" pos="204">
          <p15:clr>
            <a:srgbClr val="000000"/>
          </p15:clr>
        </p15:guide>
        <p15:guide id="31" orient="horz" pos="781">
          <p15:clr>
            <a:srgbClr val="A4A3A4"/>
          </p15:clr>
        </p15:guide>
        <p15:guide id="32" orient="horz" pos="2867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C2D4E9B9-CDCF-009C-3DC8-193E2D342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C8309BF-2DF5-E726-512C-6AF6CB5A4D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92C5DD4-C8FF-04FE-97C8-463FA77145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91F7769-6101-164E-F985-0BEFF07E3F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59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7B033-A12F-CC51-0D98-0B893C9E2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7A0638-8C2D-2B1D-C7BE-A23AE71745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3A4C2F-C67A-FE51-A605-F46DD7C85E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ACE00FA-D35D-F4FD-7297-972E3C1F5D3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57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6CB4643-A650-2AB9-4F4A-4080887E4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B469164-3C0C-1BEC-F9C0-5D2BEE90A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F1A7FCE-F8D3-4F18-9CB7-42AA736B9F1E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4F8AB4-6874-013D-42D0-A6E63AFFB5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D9D8A8B-D746-048D-612C-6BACF67A35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225615-7B8B-DEB3-03D2-3FE93242FDF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59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7221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NTE PowerPoint EN_V1">
  <a:themeElements>
    <a:clrScheme name="Personnalisé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739A28"/>
      </a:accent1>
      <a:accent2>
        <a:srgbClr val="31521B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Raster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bg2"/>
        </a:solidFill>
        <a:ln w="12700" cap="sq">
          <a:solidFill>
            <a:schemeClr val="bg1"/>
          </a:solidFill>
          <a:miter lim="800000"/>
        </a:ln>
      </a:spPr>
      <a:bodyPr rtlCol="0" anchor="t"/>
      <a:lstStyle>
        <a:defPPr algn="ctr">
          <a:lnSpc>
            <a:spcPct val="150000"/>
          </a:lnSpc>
          <a:defRPr sz="1100" dirty="0" err="1" smtClean="0">
            <a:solidFill>
              <a:schemeClr val="accent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sq">
          <a:solidFill>
            <a:schemeClr val="accent3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sz="1100" dirty="0" err="1" smtClean="0">
            <a:solidFill>
              <a:schemeClr val="accent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NTE PowerPoint EN_V1" id="{BB54D501-A1B6-4479-BAEF-8182CBCFE273}" vid="{D0C91103-06C8-4F20-8836-EBACA9F5874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TENTE_PowerPoint_Master_EN_V1</Template>
  <TotalTime>8315</TotalTime>
  <Words>2</Words>
  <Application>Microsoft Office PowerPoint</Application>
  <PresentationFormat>Affichage à l'écran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Calibri</vt:lpstr>
      <vt:lpstr>Wingdings</vt:lpstr>
      <vt:lpstr>Wingdings 2</vt:lpstr>
      <vt:lpstr>TENTE PowerPoint EN_V1</vt:lpstr>
      <vt:lpstr>Projet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Savatier Samuel</dc:creator>
  <cp:lastModifiedBy>Samuel SAVATIER</cp:lastModifiedBy>
  <cp:revision>154</cp:revision>
  <dcterms:created xsi:type="dcterms:W3CDTF">2022-03-21T13:18:19Z</dcterms:created>
  <dcterms:modified xsi:type="dcterms:W3CDTF">2024-09-15T07:32:40Z</dcterms:modified>
</cp:coreProperties>
</file>